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6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9144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10" d="100"/>
          <a:sy n="110" d="100"/>
        </p:scale>
        <p:origin x="-1644" y="-90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 /><Relationship Id="rId10" Type="http://schemas.openxmlformats.org/officeDocument/2006/relationships/tableStyles" Target="tableStyles.xml" /><Relationship Id="rId1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итульный слайд" preserve="0" showMasterPhAnim="0" showMasterSp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7" name="Google Shape;57;p9" descr="\\DROBO-FS\QuickDrops\JB\PPTX NG\Droplets\LightingOverlay.png"/>
          <p:cNvPicPr/>
          <p:nvPr/>
        </p:nvPicPr>
        <p:blipFill>
          <a:blip r:embed="rId2">
            <a:alphaModFix amt="30000"/>
          </a:blip>
          <a:stretch/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" name="Google Shape;58;p9"/>
          <p:cNvGrpSpPr/>
          <p:nvPr/>
        </p:nvGrpSpPr>
        <p:grpSpPr bwMode="auto">
          <a:xfrm>
            <a:off x="0" y="0"/>
            <a:ext cx="2305051" cy="6858001"/>
            <a:chOff x="0" y="0"/>
            <a:chExt cx="2305051" cy="6858001"/>
          </a:xfrm>
        </p:grpSpPr>
        <p:sp>
          <p:nvSpPr>
            <p:cNvPr id="59" name="Google Shape;59;p9"/>
            <p:cNvSpPr/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0" name="Google Shape;60;p9"/>
            <p:cNvSpPr/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1" name="Google Shape;61;p9"/>
            <p:cNvSpPr/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2" name="Google Shape;62;p9"/>
            <p:cNvSpPr/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3" name="Google Shape;63;p9"/>
            <p:cNvSpPr/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4" name="Google Shape;64;p9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l" t="t" r="r" b="b"/>
              <a:pathLst>
                <a:path w="96" h="572" fill="norm" stroke="1" extrusionOk="0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5" name="Google Shape;65;p9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l" t="t" r="r" b="b"/>
              <a:pathLst>
                <a:path w="237" h="1135" fill="norm" stroke="1" extrusionOk="0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6" name="Google Shape;66;p9"/>
            <p:cNvSpPr/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67" name="Google Shape;67;p9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l" t="t" r="r" b="b"/>
              <a:pathLst>
                <a:path w="234" h="898" fill="norm" stroke="1" extrusionOk="0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8" name="Google Shape;68;p9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l" t="t" r="r" b="b"/>
              <a:pathLst>
                <a:path w="96" h="575" fill="norm" stroke="1" extrusionOk="0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69" name="Google Shape;69;p9"/>
            <p:cNvSpPr/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0" name="Google Shape;70;p9"/>
            <p:cNvSpPr/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1" name="Google Shape;71;p9"/>
            <p:cNvSpPr/>
            <p:nvPr/>
          </p:nvSpPr>
          <p:spPr bwMode="auto">
            <a:xfrm>
              <a:off x="1743075" y="4763"/>
              <a:ext cx="419100" cy="522287"/>
            </a:xfrm>
            <a:custGeom>
              <a:avLst/>
              <a:gdLst/>
              <a:ahLst/>
              <a:cxnLst/>
              <a:rect l="l" t="t" r="r" b="b"/>
              <a:pathLst>
                <a:path w="264" h="329" fill="norm" stroke="1" extrusionOk="0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2" name="Google Shape;72;p9"/>
            <p:cNvSpPr/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l" t="t" r="r" b="b"/>
              <a:pathLst>
                <a:path w="34" h="31" fill="norm" stroke="1" extrusionOk="0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3" name="Google Shape;73;p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l" t="t" r="r" b="b"/>
              <a:pathLst>
                <a:path w="96" h="572" fill="norm" stroke="1" extrusionOk="0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4" name="Google Shape;74;p9"/>
            <p:cNvSpPr/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5" name="Google Shape;75;p9"/>
            <p:cNvSpPr/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6" name="Google Shape;76;p9"/>
            <p:cNvSpPr/>
            <p:nvPr/>
          </p:nvSpPr>
          <p:spPr bwMode="auto">
            <a:xfrm>
              <a:off x="738188" y="5622924"/>
              <a:ext cx="338138" cy="1216025"/>
            </a:xfrm>
            <a:custGeom>
              <a:avLst/>
              <a:gdLst/>
              <a:ahLst/>
              <a:cxnLst/>
              <a:rect l="l" t="t" r="r" b="b"/>
              <a:pathLst>
                <a:path w="213" h="766" fill="norm" stroke="1" extrusionOk="0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77" name="Google Shape;77;p9"/>
            <p:cNvSpPr/>
            <p:nvPr/>
          </p:nvSpPr>
          <p:spPr bwMode="auto">
            <a:xfrm>
              <a:off x="647700" y="5480049"/>
              <a:ext cx="157163" cy="157163"/>
            </a:xfrm>
            <a:custGeom>
              <a:avLst/>
              <a:gdLst/>
              <a:ahLst/>
              <a:cxnLst/>
              <a:rect l="l" t="t" r="r" b="b"/>
              <a:pathLst>
                <a:path w="33" h="33" fill="norm" stroke="1" extrusionOk="0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8" name="Google Shape;78;p9"/>
            <p:cNvSpPr/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79" name="Google Shape;79;p9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l" t="t" r="r" b="b"/>
              <a:pathLst>
                <a:path w="84" h="168" fill="norm" stroke="1" extrusionOk="0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0" name="Google Shape;80;p9"/>
            <p:cNvSpPr/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1" name="Google Shape;81;p9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l" t="t" r="r" b="b"/>
              <a:pathLst>
                <a:path w="84" h="170" fill="norm" stroke="1" extrusionOk="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2" name="Google Shape;82;p9"/>
            <p:cNvSpPr/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3" name="Google Shape;83;p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l" t="t" r="r" b="b"/>
              <a:pathLst>
                <a:path w="195" h="982" fill="norm" stroke="1" extrusionOk="0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4" name="Google Shape;84;p9"/>
            <p:cNvSpPr/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5" name="Google Shape;85;p9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l" t="t" r="r" b="b"/>
              <a:pathLst>
                <a:path w="192" h="1120" fill="norm" stroke="1" extrusionOk="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86" name="Google Shape;86;p9"/>
            <p:cNvSpPr/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7" name="Google Shape;87;p9"/>
            <p:cNvSpPr/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8" name="Google Shape;88;p9"/>
            <p:cNvSpPr/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89" name="Google Shape;89;p9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l" t="t" r="r" b="b"/>
              <a:pathLst>
                <a:path w="120" h="291" fill="norm" stroke="1" extrusionOk="0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0" name="Google Shape;90;p9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l" t="t" r="r" b="b"/>
              <a:pathLst>
                <a:path w="135" h="476" fill="norm" stroke="1" extrusionOk="0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1" name="Google Shape;91;p9"/>
            <p:cNvSpPr/>
            <p:nvPr/>
          </p:nvSpPr>
          <p:spPr bwMode="auto">
            <a:xfrm>
              <a:off x="938213" y="2547938"/>
              <a:ext cx="166687" cy="160338"/>
            </a:xfrm>
            <a:custGeom>
              <a:avLst/>
              <a:gdLst/>
              <a:ahLst/>
              <a:cxnLst/>
              <a:rect l="l" t="t" r="r" b="b"/>
              <a:pathLst>
                <a:path w="35" h="34" fill="norm" stroke="1" extrusionOk="0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2" name="Google Shape;92;p9"/>
            <p:cNvSpPr/>
            <p:nvPr/>
          </p:nvSpPr>
          <p:spPr bwMode="auto">
            <a:xfrm>
              <a:off x="595313" y="4763"/>
              <a:ext cx="638175" cy="4025899"/>
            </a:xfrm>
            <a:custGeom>
              <a:avLst/>
              <a:gdLst/>
              <a:ahLst/>
              <a:cxnLst/>
              <a:rect l="l" t="t" r="r" b="b"/>
              <a:pathLst>
                <a:path w="402" h="2536" fill="norm" stroke="1" extrusionOk="0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3" name="Google Shape;93;p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l" t="t" r="r" b="b"/>
              <a:pathLst>
                <a:path w="90" h="300" fill="norm" stroke="1" extrusionOk="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4" name="Google Shape;94;p9"/>
            <p:cNvSpPr/>
            <p:nvPr/>
          </p:nvSpPr>
          <p:spPr bwMode="auto">
            <a:xfrm>
              <a:off x="1300163" y="1849438"/>
              <a:ext cx="109538" cy="107949"/>
            </a:xfrm>
            <a:custGeom>
              <a:avLst/>
              <a:gdLst/>
              <a:ahLst/>
              <a:cxnLst/>
              <a:rect l="l" t="t" r="r" b="b"/>
              <a:pathLst>
                <a:path w="23" h="23" fill="norm" stroke="1" extrusionOk="0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5" name="Google Shape;95;p9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l" t="t" r="r" b="b"/>
              <a:pathLst>
                <a:path w="90" h="299" fill="norm" stroke="1" extrusionOk="0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6" name="Google Shape;96;p9"/>
            <p:cNvSpPr/>
            <p:nvPr/>
          </p:nvSpPr>
          <p:spPr bwMode="auto">
            <a:xfrm>
              <a:off x="238125" y="3883024"/>
              <a:ext cx="109538" cy="109538"/>
            </a:xfrm>
            <a:custGeom>
              <a:avLst/>
              <a:gdLst/>
              <a:ahLst/>
              <a:cxnLst/>
              <a:rect l="l" t="t" r="r" b="b"/>
              <a:pathLst>
                <a:path w="23" h="23" fill="norm" stroke="1" extrusionOk="0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7" name="Google Shape;97;p9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l" t="t" r="r" b="b"/>
              <a:pathLst>
                <a:path w="72" h="285" fill="norm" stroke="1" extrusionOk="0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98" name="Google Shape;98;p9"/>
            <p:cNvSpPr/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l" t="t" r="r" b="b"/>
              <a:pathLst>
                <a:path w="23" h="23" fill="norm" stroke="1" extrusionOk="0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99" name="Google Shape;99;p9"/>
            <p:cNvSpPr/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0" name="Google Shape;100;p9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l" t="t" r="r" b="b"/>
              <a:pathLst>
                <a:path w="234" h="1135" fill="norm" stroke="1" extrusionOk="0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1" name="Google Shape;101;p9"/>
            <p:cNvSpPr/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l" t="t" r="r" b="b"/>
              <a:pathLst>
                <a:path w="219" h="1802" fill="norm" stroke="1" extrusionOk="0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3" name="Google Shape;103;p9"/>
            <p:cNvSpPr/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4" name="Google Shape;104;p9"/>
            <p:cNvSpPr/>
            <p:nvPr/>
          </p:nvSpPr>
          <p:spPr bwMode="auto">
            <a:xfrm>
              <a:off x="1624013" y="4867274"/>
              <a:ext cx="190500" cy="188913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5" name="Google Shape;105;p9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l" t="t" r="r" b="b"/>
              <a:pathLst>
                <a:path w="234" h="898" fill="norm" stroke="1" extrusionOk="0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6" name="Google Shape;106;p9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l" t="t" r="r" b="b"/>
              <a:pathLst>
                <a:path w="96" h="575" fill="norm" stroke="1" extrusionOk="0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07" name="Google Shape;107;p9"/>
            <p:cNvSpPr/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8" name="Google Shape;108;p9"/>
            <p:cNvSpPr/>
            <p:nvPr/>
          </p:nvSpPr>
          <p:spPr bwMode="auto">
            <a:xfrm>
              <a:off x="1709738" y="5764212"/>
              <a:ext cx="190500" cy="190500"/>
            </a:xfrm>
            <a:custGeom>
              <a:avLst/>
              <a:gdLst/>
              <a:ahLst/>
              <a:cxnLst/>
              <a:rect l="l" t="t" r="r" b="b"/>
              <a:pathLst>
                <a:path w="40" h="40" fill="norm" stroke="1" extrusionOk="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l" t="t" r="r" b="b"/>
              <a:pathLst>
                <a:path w="264" h="332" fill="norm" stroke="1" extrusionOk="0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10" name="Google Shape;110;p9"/>
            <p:cNvSpPr/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l" t="t" r="r" b="b"/>
              <a:pathLst>
                <a:path w="33" h="31" fill="norm" stroke="1" extrusionOk="0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l" t="t" r="r" b="b"/>
              <a:pathLst>
                <a:path w="147" h="3215" fill="norm" stroke="1" extrusionOk="0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</p:sp>
        <p:sp>
          <p:nvSpPr>
            <p:cNvPr id="112" name="Google Shape;112;p9"/>
            <p:cNvSpPr/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l" t="t" r="r" b="b"/>
              <a:pathLst>
                <a:path w="39" h="39" fill="norm" stroke="1" extrusionOk="0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6EA0C0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/>
            </a:p>
          </p:txBody>
        </p:sp>
      </p:grpSp>
      <p:sp>
        <p:nvSpPr>
          <p:cNvPr id="113" name="Google Shape;113;p9"/>
          <p:cNvSpPr txBox="1">
            <a:spLocks noGrp="1"/>
          </p:cNvSpPr>
          <p:nvPr>
            <p:ph type="ctrTitle"/>
          </p:nvPr>
        </p:nvSpPr>
        <p:spPr bwMode="auto">
          <a:xfrm>
            <a:off x="1900238" y="1122363"/>
            <a:ext cx="659368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wentieth Century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4" name="Google Shape;114;p9"/>
          <p:cNvSpPr txBox="1">
            <a:spLocks noGrp="1"/>
          </p:cNvSpPr>
          <p:nvPr>
            <p:ph type="subTitle" idx="1"/>
          </p:nvPr>
        </p:nvSpPr>
        <p:spPr bwMode="auto">
          <a:xfrm>
            <a:off x="1900238" y="3602038"/>
            <a:ext cx="6593681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000" cap="none">
                <a:solidFill>
                  <a:schemeClr val="lt2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dt" idx="10"/>
          </p:nvPr>
        </p:nvSpPr>
        <p:spPr bwMode="auto">
          <a:xfrm>
            <a:off x="5801052" y="5410202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ftr" idx="11"/>
          </p:nvPr>
        </p:nvSpPr>
        <p:spPr bwMode="auto">
          <a:xfrm>
            <a:off x="1900237" y="5410202"/>
            <a:ext cx="384366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7" name="Google Shape;117;p9"/>
          <p:cNvSpPr txBox="1">
            <a:spLocks noGrp="1"/>
          </p:cNvSpPr>
          <p:nvPr>
            <p:ph type="sldNum" idx="12"/>
          </p:nvPr>
        </p:nvSpPr>
        <p:spPr bwMode="auto">
          <a:xfrm>
            <a:off x="7915603" y="5410200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и подпись" preserve="0" showMasterPhAnim="0" userDrawn="1">
  <p:cSld name="Заголовок и подпись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 txBox="1">
            <a:spLocks noGrp="1"/>
          </p:cNvSpPr>
          <p:nvPr>
            <p:ph type="title"/>
          </p:nvPr>
        </p:nvSpPr>
        <p:spPr bwMode="auto">
          <a:xfrm>
            <a:off x="856093" y="609600"/>
            <a:ext cx="7429466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body" idx="1"/>
          </p:nvPr>
        </p:nvSpPr>
        <p:spPr bwMode="auto">
          <a:xfrm>
            <a:off x="856058" y="4419600"/>
            <a:ext cx="7428344" cy="137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193" name="Google Shape;193;p20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Цитата с подписью" preserve="0" showMasterPhAnim="0" userDrawn="1">
  <p:cSld name="Цитата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" name="Google Shape;197;p21"/>
          <p:cNvSpPr txBox="1">
            <a:spLocks noGrp="1"/>
          </p:cNvSpPr>
          <p:nvPr>
            <p:ph type="title"/>
          </p:nvPr>
        </p:nvSpPr>
        <p:spPr bwMode="auto">
          <a:xfrm>
            <a:off x="1084659" y="609600"/>
            <a:ext cx="6977064" cy="2748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8" name="Google Shape;198;p21"/>
          <p:cNvSpPr txBox="1">
            <a:spLocks noGrp="1"/>
          </p:cNvSpPr>
          <p:nvPr>
            <p:ph type="body" idx="1"/>
          </p:nvPr>
        </p:nvSpPr>
        <p:spPr bwMode="auto">
          <a:xfrm>
            <a:off x="1290484" y="3365557"/>
            <a:ext cx="6564224" cy="54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199" name="Google Shape;199;p21"/>
          <p:cNvSpPr txBox="1">
            <a:spLocks noGrp="1"/>
          </p:cNvSpPr>
          <p:nvPr>
            <p:ph type="body" idx="2"/>
          </p:nvPr>
        </p:nvSpPr>
        <p:spPr bwMode="auto">
          <a:xfrm>
            <a:off x="856058" y="4309919"/>
            <a:ext cx="7429502" cy="148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200" name="Google Shape;200;p21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1" name="Google Shape;201;p21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2" name="Google Shape;202;p21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  <p:sp>
        <p:nvSpPr>
          <p:cNvPr id="203" name="Google Shape;203;p21"/>
          <p:cNvSpPr txBox="1"/>
          <p:nvPr/>
        </p:nvSpPr>
        <p:spPr bwMode="auto">
          <a:xfrm>
            <a:off x="696579" y="718458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  <a:defRPr/>
            </a:pPr>
            <a:r>
              <a:rPr lang="ru-RU" sz="8000" b="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rPr>
              <a:t>“</a:t>
            </a:r>
            <a:endParaRPr/>
          </a:p>
        </p:txBody>
      </p:sp>
      <p:sp>
        <p:nvSpPr>
          <p:cNvPr id="204" name="Google Shape;204;p21"/>
          <p:cNvSpPr txBox="1"/>
          <p:nvPr/>
        </p:nvSpPr>
        <p:spPr bwMode="auto">
          <a:xfrm>
            <a:off x="7817473" y="2764972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Twentieth Century"/>
              <a:buNone/>
              <a:defRPr/>
            </a:pPr>
            <a:r>
              <a:rPr lang="ru-RU" sz="8000" b="0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Карточка имени" preserve="0" showMasterPhAnim="0" userDrawn="1">
  <p:cSld name="Карточка имен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>
            <a:spLocks noGrp="1"/>
          </p:cNvSpPr>
          <p:nvPr>
            <p:ph type="title"/>
          </p:nvPr>
        </p:nvSpPr>
        <p:spPr bwMode="auto">
          <a:xfrm>
            <a:off x="856058" y="2134042"/>
            <a:ext cx="7429501" cy="251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7" name="Google Shape;207;p22"/>
          <p:cNvSpPr txBox="1">
            <a:spLocks noGrp="1"/>
          </p:cNvSpPr>
          <p:nvPr>
            <p:ph type="body" idx="1"/>
          </p:nvPr>
        </p:nvSpPr>
        <p:spPr bwMode="auto">
          <a:xfrm>
            <a:off x="856022" y="4657655"/>
            <a:ext cx="7428379" cy="114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208" name="Google Shape;208;p22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9" name="Google Shape;209;p22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0" name="Google Shape;210;p22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ри колонки" preserve="0" showMasterPhAnim="0" userDrawn="1">
  <p:cSld name="Три колонк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>
            <a:spLocks noGrp="1"/>
          </p:cNvSpPr>
          <p:nvPr>
            <p:ph type="title"/>
          </p:nvPr>
        </p:nvSpPr>
        <p:spPr bwMode="auto">
          <a:xfrm>
            <a:off x="856060" y="609600"/>
            <a:ext cx="7429499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3" name="Google Shape;213;p23"/>
          <p:cNvSpPr txBox="1">
            <a:spLocks noGrp="1"/>
          </p:cNvSpPr>
          <p:nvPr>
            <p:ph type="body" idx="1"/>
          </p:nvPr>
        </p:nvSpPr>
        <p:spPr bwMode="auto">
          <a:xfrm>
            <a:off x="856058" y="2674463"/>
            <a:ext cx="2397674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214" name="Google Shape;214;p23"/>
          <p:cNvSpPr txBox="1">
            <a:spLocks noGrp="1"/>
          </p:cNvSpPr>
          <p:nvPr>
            <p:ph type="body" idx="2"/>
          </p:nvPr>
        </p:nvSpPr>
        <p:spPr bwMode="auto">
          <a:xfrm>
            <a:off x="856059" y="3360263"/>
            <a:ext cx="2396432" cy="24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215" name="Google Shape;215;p23"/>
          <p:cNvSpPr txBox="1">
            <a:spLocks noGrp="1"/>
          </p:cNvSpPr>
          <p:nvPr>
            <p:ph type="body" idx="3"/>
          </p:nvPr>
        </p:nvSpPr>
        <p:spPr bwMode="auto">
          <a:xfrm>
            <a:off x="3386075" y="2677635"/>
            <a:ext cx="2388289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216" name="Google Shape;216;p23"/>
          <p:cNvSpPr txBox="1">
            <a:spLocks noGrp="1"/>
          </p:cNvSpPr>
          <p:nvPr>
            <p:ph type="body" idx="4"/>
          </p:nvPr>
        </p:nvSpPr>
        <p:spPr bwMode="auto">
          <a:xfrm>
            <a:off x="3386075" y="3363435"/>
            <a:ext cx="2388958" cy="24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217" name="Google Shape;217;p23"/>
          <p:cNvSpPr txBox="1">
            <a:spLocks noGrp="1"/>
          </p:cNvSpPr>
          <p:nvPr>
            <p:ph type="body" idx="5"/>
          </p:nvPr>
        </p:nvSpPr>
        <p:spPr bwMode="auto">
          <a:xfrm>
            <a:off x="5889332" y="2674463"/>
            <a:ext cx="2396226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218" name="Google Shape;218;p23"/>
          <p:cNvSpPr txBox="1">
            <a:spLocks noGrp="1"/>
          </p:cNvSpPr>
          <p:nvPr>
            <p:ph type="body" idx="6"/>
          </p:nvPr>
        </p:nvSpPr>
        <p:spPr bwMode="auto">
          <a:xfrm>
            <a:off x="5889332" y="3360263"/>
            <a:ext cx="2396226" cy="243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219" name="Google Shape;219;p23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0" name="Google Shape;220;p23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1" name="Google Shape;221;p23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и вертикальный текст" preserve="0" showMasterPhAnim="0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>
            <a:spLocks noGrp="1"/>
          </p:cNvSpPr>
          <p:nvPr>
            <p:ph type="title"/>
          </p:nvPr>
        </p:nvSpPr>
        <p:spPr bwMode="auto">
          <a:xfrm>
            <a:off x="856060" y="618518"/>
            <a:ext cx="7429499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4" name="Google Shape;224;p24"/>
          <p:cNvSpPr txBox="1">
            <a:spLocks noGrp="1"/>
          </p:cNvSpPr>
          <p:nvPr>
            <p:ph type="body" idx="1"/>
          </p:nvPr>
        </p:nvSpPr>
        <p:spPr bwMode="auto">
          <a:xfrm rot="5400000">
            <a:off x="2799953" y="305594"/>
            <a:ext cx="3541714" cy="7429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5" name="Google Shape;225;p24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6" name="Google Shape;226;p24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27" name="Google Shape;227;p24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Вертикальный заголовок и текст" preserve="0" showMasterPhAnim="0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9" name="Google Shape;229;p25"/>
          <p:cNvSpPr txBox="1">
            <a:spLocks noGrp="1"/>
          </p:cNvSpPr>
          <p:nvPr>
            <p:ph type="title"/>
          </p:nvPr>
        </p:nvSpPr>
        <p:spPr bwMode="auto">
          <a:xfrm rot="5400000">
            <a:off x="4942880" y="2448522"/>
            <a:ext cx="5181601" cy="1503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0" name="Google Shape;230;p25"/>
          <p:cNvSpPr txBox="1">
            <a:spLocks noGrp="1"/>
          </p:cNvSpPr>
          <p:nvPr>
            <p:ph type="body" idx="1"/>
          </p:nvPr>
        </p:nvSpPr>
        <p:spPr bwMode="auto">
          <a:xfrm rot="5400000">
            <a:off x="1170978" y="294679"/>
            <a:ext cx="5181601" cy="5811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1" name="Google Shape;231;p25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2" name="Google Shape;232;p25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3" name="Google Shape;233;p25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56058" y="2249486"/>
            <a:ext cx="3658792" cy="354171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29151" y="2249486"/>
            <a:ext cx="3656408" cy="354171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 bwMode="auto">
          <a:xfrm>
            <a:off x="856060" y="618518"/>
            <a:ext cx="7429499" cy="1478570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 bwMode="auto">
          <a:xfrm>
            <a:off x="856060" y="2249487"/>
            <a:ext cx="7429499" cy="354171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5592691" y="5883277"/>
            <a:ext cx="2057400" cy="365125"/>
          </a:xfrm>
        </p:spPr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856059" y="5883276"/>
            <a:ext cx="4679481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7707241" y="5883275"/>
            <a:ext cx="578317" cy="365125"/>
          </a:xfrm>
        </p:spPr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Столбец с тремя рисунками" preserve="0" showMasterPhAnim="0" userDrawn="1">
  <p:cSld name="Столбец с тремя рисунками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 bwMode="auto">
          <a:xfrm>
            <a:off x="856059" y="609600"/>
            <a:ext cx="7429499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body" idx="1"/>
          </p:nvPr>
        </p:nvSpPr>
        <p:spPr bwMode="auto">
          <a:xfrm>
            <a:off x="856060" y="4404596"/>
            <a:ext cx="239643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28" name="Google Shape;128;p11"/>
          <p:cNvSpPr>
            <a:spLocks noGrp="1"/>
          </p:cNvSpPr>
          <p:nvPr>
            <p:ph type="pic" idx="2"/>
          </p:nvPr>
        </p:nvSpPr>
        <p:spPr bwMode="auto">
          <a:xfrm>
            <a:off x="856060" y="2666998"/>
            <a:ext cx="2396430" cy="1524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29" name="Google Shape;129;p11"/>
          <p:cNvSpPr txBox="1">
            <a:spLocks noGrp="1"/>
          </p:cNvSpPr>
          <p:nvPr>
            <p:ph type="body" idx="3"/>
          </p:nvPr>
        </p:nvSpPr>
        <p:spPr bwMode="auto">
          <a:xfrm>
            <a:off x="856060" y="4980859"/>
            <a:ext cx="2396430" cy="817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30" name="Google Shape;130;p11"/>
          <p:cNvSpPr txBox="1">
            <a:spLocks noGrp="1"/>
          </p:cNvSpPr>
          <p:nvPr>
            <p:ph type="body" idx="4"/>
          </p:nvPr>
        </p:nvSpPr>
        <p:spPr bwMode="auto">
          <a:xfrm>
            <a:off x="3366790" y="4404596"/>
            <a:ext cx="240030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31" name="Google Shape;131;p11"/>
          <p:cNvSpPr>
            <a:spLocks noGrp="1"/>
          </p:cNvSpPr>
          <p:nvPr>
            <p:ph type="pic" idx="5"/>
          </p:nvPr>
        </p:nvSpPr>
        <p:spPr bwMode="auto">
          <a:xfrm>
            <a:off x="3366790" y="2666998"/>
            <a:ext cx="2399205" cy="1524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32" name="Google Shape;132;p11"/>
          <p:cNvSpPr txBox="1">
            <a:spLocks noGrp="1"/>
          </p:cNvSpPr>
          <p:nvPr>
            <p:ph type="body" idx="6"/>
          </p:nvPr>
        </p:nvSpPr>
        <p:spPr bwMode="auto">
          <a:xfrm>
            <a:off x="3365695" y="4980857"/>
            <a:ext cx="2400300" cy="810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33" name="Google Shape;133;p11"/>
          <p:cNvSpPr txBox="1">
            <a:spLocks noGrp="1"/>
          </p:cNvSpPr>
          <p:nvPr>
            <p:ph type="body" idx="7"/>
          </p:nvPr>
        </p:nvSpPr>
        <p:spPr bwMode="auto">
          <a:xfrm>
            <a:off x="5889426" y="4404595"/>
            <a:ext cx="2393056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34" name="Google Shape;134;p11"/>
          <p:cNvSpPr>
            <a:spLocks noGrp="1"/>
          </p:cNvSpPr>
          <p:nvPr>
            <p:ph type="pic" idx="8"/>
          </p:nvPr>
        </p:nvSpPr>
        <p:spPr bwMode="auto">
          <a:xfrm>
            <a:off x="5889332" y="2666998"/>
            <a:ext cx="2396227" cy="1524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35" name="Google Shape;135;p11"/>
          <p:cNvSpPr txBox="1">
            <a:spLocks noGrp="1"/>
          </p:cNvSpPr>
          <p:nvPr>
            <p:ph type="body" idx="9"/>
          </p:nvPr>
        </p:nvSpPr>
        <p:spPr bwMode="auto">
          <a:xfrm>
            <a:off x="5889332" y="4980855"/>
            <a:ext cx="2396226" cy="81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25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36" name="Google Shape;136;p11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7" name="Google Shape;137;p11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8" name="Google Shape;138;p11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Заголовок раздела" preserve="0" showMasterPhAnim="0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" name="Google Shape;146;p13"/>
          <p:cNvSpPr txBox="1">
            <a:spLocks noGrp="1"/>
          </p:cNvSpPr>
          <p:nvPr>
            <p:ph type="title"/>
          </p:nvPr>
        </p:nvSpPr>
        <p:spPr bwMode="auto">
          <a:xfrm>
            <a:off x="856058" y="1419227"/>
            <a:ext cx="74295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body" idx="1"/>
          </p:nvPr>
        </p:nvSpPr>
        <p:spPr bwMode="auto">
          <a:xfrm>
            <a:off x="856058" y="4424362"/>
            <a:ext cx="7429500" cy="137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Сравнение" preserve="0" showMasterPhAnim="0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" name="Google Shape;152;p14"/>
          <p:cNvSpPr txBox="1">
            <a:spLocks noGrp="1"/>
          </p:cNvSpPr>
          <p:nvPr>
            <p:ph type="title"/>
          </p:nvPr>
        </p:nvSpPr>
        <p:spPr bwMode="auto">
          <a:xfrm>
            <a:off x="856058" y="619127"/>
            <a:ext cx="7429500" cy="1477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3" name="Google Shape;153;p14"/>
          <p:cNvSpPr txBox="1">
            <a:spLocks noGrp="1"/>
          </p:cNvSpPr>
          <p:nvPr>
            <p:ph type="body" idx="1"/>
          </p:nvPr>
        </p:nvSpPr>
        <p:spPr bwMode="auto">
          <a:xfrm>
            <a:off x="1078902" y="2249486"/>
            <a:ext cx="343594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54" name="Google Shape;154;p14"/>
          <p:cNvSpPr txBox="1">
            <a:spLocks noGrp="1"/>
          </p:cNvSpPr>
          <p:nvPr>
            <p:ph type="body" idx="2"/>
          </p:nvPr>
        </p:nvSpPr>
        <p:spPr bwMode="auto">
          <a:xfrm>
            <a:off x="856058" y="3073398"/>
            <a:ext cx="3658793" cy="271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5" name="Google Shape;155;p14"/>
          <p:cNvSpPr txBox="1">
            <a:spLocks noGrp="1"/>
          </p:cNvSpPr>
          <p:nvPr>
            <p:ph type="body" idx="3"/>
          </p:nvPr>
        </p:nvSpPr>
        <p:spPr bwMode="auto">
          <a:xfrm>
            <a:off x="4851992" y="2249485"/>
            <a:ext cx="343356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2400" b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56" name="Google Shape;156;p14"/>
          <p:cNvSpPr txBox="1">
            <a:spLocks noGrp="1"/>
          </p:cNvSpPr>
          <p:nvPr>
            <p:ph type="body" idx="4"/>
          </p:nvPr>
        </p:nvSpPr>
        <p:spPr bwMode="auto">
          <a:xfrm>
            <a:off x="4629150" y="3073398"/>
            <a:ext cx="3656408" cy="2717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7" name="Google Shape;157;p14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8" name="Google Shape;158;p14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9" name="Google Shape;159;p14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Только заголовок" preserve="0" showMasterPhAnim="0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" name="Google Shape;161;p15"/>
          <p:cNvSpPr txBox="1">
            <a:spLocks noGrp="1"/>
          </p:cNvSpPr>
          <p:nvPr>
            <p:ph type="title"/>
          </p:nvPr>
        </p:nvSpPr>
        <p:spPr bwMode="auto">
          <a:xfrm>
            <a:off x="856060" y="618518"/>
            <a:ext cx="7429499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Пустой слайд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" name="Google Shape;166;p16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7" name="Google Shape;167;p16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Объект с подписью" preserve="0" showMasterPhAnim="0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" name="Google Shape;170;p17"/>
          <p:cNvSpPr txBox="1">
            <a:spLocks noGrp="1"/>
          </p:cNvSpPr>
          <p:nvPr>
            <p:ph type="title"/>
          </p:nvPr>
        </p:nvSpPr>
        <p:spPr bwMode="auto">
          <a:xfrm>
            <a:off x="860029" y="609601"/>
            <a:ext cx="2892028" cy="1639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1" name="Google Shape;171;p17"/>
          <p:cNvSpPr txBox="1">
            <a:spLocks noGrp="1"/>
          </p:cNvSpPr>
          <p:nvPr>
            <p:ph type="body" idx="1"/>
          </p:nvPr>
        </p:nvSpPr>
        <p:spPr bwMode="auto">
          <a:xfrm>
            <a:off x="3867150" y="592666"/>
            <a:ext cx="4418407" cy="5198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71475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2" name="Google Shape;172;p17"/>
          <p:cNvSpPr txBox="1">
            <a:spLocks noGrp="1"/>
          </p:cNvSpPr>
          <p:nvPr>
            <p:ph type="body" idx="2"/>
          </p:nvPr>
        </p:nvSpPr>
        <p:spPr bwMode="auto">
          <a:xfrm>
            <a:off x="860029" y="2249486"/>
            <a:ext cx="2892028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173" name="Google Shape;173;p17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4" name="Google Shape;174;p17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5" name="Google Shape;175;p17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Рисунок с подписью" preserve="0" showMasterPhAnim="0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" name="Google Shape;177;p18"/>
          <p:cNvSpPr txBox="1">
            <a:spLocks noGrp="1"/>
          </p:cNvSpPr>
          <p:nvPr>
            <p:ph type="title"/>
          </p:nvPr>
        </p:nvSpPr>
        <p:spPr bwMode="auto">
          <a:xfrm>
            <a:off x="856061" y="609600"/>
            <a:ext cx="3753962" cy="1639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8" name="Google Shape;178;p18"/>
          <p:cNvSpPr>
            <a:spLocks noGrp="1"/>
          </p:cNvSpPr>
          <p:nvPr>
            <p:ph type="pic" idx="2"/>
          </p:nvPr>
        </p:nvSpPr>
        <p:spPr bwMode="auto"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79" name="Google Shape;179;p18"/>
          <p:cNvSpPr txBox="1">
            <a:spLocks noGrp="1"/>
          </p:cNvSpPr>
          <p:nvPr>
            <p:ph type="body" idx="1"/>
          </p:nvPr>
        </p:nvSpPr>
        <p:spPr bwMode="auto">
          <a:xfrm>
            <a:off x="856059" y="2249486"/>
            <a:ext cx="3753964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180" name="Google Shape;180;p18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1" name="Google Shape;181;p18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2" name="Google Shape;182;p18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Панорамная фотография с подписью" preserve="0" showMasterPhAnim="0" userDrawn="1">
  <p:cSld name="Панорамная фотография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>
            <a:spLocks noGrp="1"/>
          </p:cNvSpPr>
          <p:nvPr>
            <p:ph type="title"/>
          </p:nvPr>
        </p:nvSpPr>
        <p:spPr bwMode="auto">
          <a:xfrm>
            <a:off x="856058" y="4304665"/>
            <a:ext cx="7434266" cy="81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Twentieth Centur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5" name="Google Shape;185;p19"/>
          <p:cNvSpPr>
            <a:spLocks noGrp="1"/>
          </p:cNvSpPr>
          <p:nvPr>
            <p:ph type="pic" idx="2"/>
          </p:nvPr>
        </p:nvSpPr>
        <p:spPr bwMode="auto"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sp>
      <p:sp>
        <p:nvSpPr>
          <p:cNvPr id="186" name="Google Shape;186;p19"/>
          <p:cNvSpPr txBox="1">
            <a:spLocks noGrp="1"/>
          </p:cNvSpPr>
          <p:nvPr>
            <p:ph type="body" idx="1"/>
          </p:nvPr>
        </p:nvSpPr>
        <p:spPr bwMode="auto">
          <a:xfrm>
            <a:off x="856024" y="5124020"/>
            <a:ext cx="7433144" cy="68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  <a:defRPr sz="1000"/>
            </a:lvl9pPr>
          </a:lstStyle>
          <a:p>
            <a:pPr>
              <a:defRPr/>
            </a:pPr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8" name="Google Shape;188;p19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9" name="Google Shape;189;p19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2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9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oogle Shape;10;p8" descr="\\DROBO-FS\QuickDrops\JB\PPTX NG\Droplets\LightingOverlay.png"/>
          <p:cNvPicPr/>
          <p:nvPr/>
        </p:nvPicPr>
        <p:blipFill>
          <a:blip r:embed="rId20">
            <a:alphaModFix amt="30000"/>
          </a:blip>
          <a:stretch/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8"/>
          <p:cNvGrpSpPr/>
          <p:nvPr/>
        </p:nvGrpSpPr>
        <p:grpSpPr bwMode="auto"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12" name="Google Shape;12;p8"/>
            <p:cNvGrpSpPr/>
            <p:nvPr/>
          </p:nvGrpSpPr>
          <p:grpSpPr bwMode="auto">
            <a:xfrm>
              <a:off x="-14288" y="0"/>
              <a:ext cx="1220788" cy="6858001"/>
              <a:chOff x="-14288" y="0"/>
              <a:chExt cx="1220788" cy="6858001"/>
            </a:xfrm>
          </p:grpSpPr>
          <p:sp>
            <p:nvSpPr>
              <p:cNvPr id="13" name="Google Shape;13;p8"/>
              <p:cNvSpPr/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14" name="Google Shape;14;p8"/>
              <p:cNvSpPr/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15" name="Google Shape;15;p8"/>
              <p:cNvSpPr/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16" name="Google Shape;16;p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41" fill="norm" stroke="1" extrusionOk="0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7" name="Google Shape;17;p8"/>
              <p:cNvSpPr/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18" name="Google Shape;18;p8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l" t="t" r="r" b="b"/>
                <a:pathLst>
                  <a:path w="233" h="901" fill="norm" stroke="1" extrusionOk="0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19" name="Google Shape;19;p8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 fill="norm" stroke="1" extrusionOk="0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0" name="Google Shape;20;p8"/>
              <p:cNvSpPr/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21" name="Google Shape;21;p8"/>
              <p:cNvSpPr/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22" name="Google Shape;22;p8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32" fill="norm" stroke="1" extrusionOk="0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3" name="Google Shape;23;p8"/>
              <p:cNvSpPr/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34" h="31" fill="norm" stroke="1" extrusionOk="0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cxnSp>
            <p:nvCxnSpPr>
              <p:cNvPr id="24" name="Google Shape;24;p8"/>
              <p:cNvCxnSpPr>
                <a:cxnSpLocks/>
              </p:cNvCxnSpPr>
              <p:nvPr/>
            </p:nvCxnSpPr>
            <p:spPr bwMode="auto">
              <a:xfrm>
                <a:off x="-4763" y="9525"/>
                <a:ext cx="0" cy="0"/>
              </a:xfrm>
              <a:prstGeom prst="straightConnector1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</p:cxnSp>
          <p:sp>
            <p:nvSpPr>
              <p:cNvPr id="25" name="Google Shape;25;p8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78" h="80" fill="norm" stroke="1" extrusionOk="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6" name="Google Shape;26;p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l" t="t" r="r" b="b"/>
                <a:pathLst>
                  <a:path w="93" h="303" fill="norm" stroke="1" extrusionOk="0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7" name="Google Shape;27;p8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l" t="t" r="r" b="b"/>
                <a:pathLst>
                  <a:path w="90" h="300" fill="norm" stroke="1" extrusionOk="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28" name="Google Shape;28;p8"/>
              <p:cNvSpPr/>
              <p:nvPr/>
            </p:nvSpPr>
            <p:spPr bwMode="auto">
              <a:xfrm>
                <a:off x="204787" y="1849438"/>
                <a:ext cx="114300" cy="107949"/>
              </a:xfrm>
              <a:custGeom>
                <a:avLst/>
                <a:gdLst/>
                <a:ahLst/>
                <a:cxnLst/>
                <a:rect l="l" t="t" r="r" b="b"/>
                <a:pathLst>
                  <a:path w="24" h="23" fill="norm" stroke="1" extrusionOk="0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29" name="Google Shape;29;p8"/>
              <p:cNvSpPr/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30" name="Google Shape;30;p8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l" t="t" r="r" b="b"/>
                <a:pathLst>
                  <a:path w="233" h="1135" fill="norm" stroke="1" extrusionOk="0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1" name="Google Shape;31;p8"/>
              <p:cNvSpPr/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32" name="Google Shape;32;p8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l" t="t" r="r" b="b"/>
                <a:pathLst>
                  <a:path w="54" h="766" fill="norm" stroke="1" extrusionOk="0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3" name="Google Shape;33;p8"/>
              <p:cNvSpPr/>
              <p:nvPr/>
            </p:nvSpPr>
            <p:spPr bwMode="auto">
              <a:xfrm>
                <a:off x="527050" y="4867274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34" name="Google Shape;34;p8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l" t="t" r="r" b="b"/>
                <a:pathLst>
                  <a:path w="236" h="898" fill="norm" stroke="1" extrusionOk="0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5" name="Google Shape;35;p8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l" t="t" r="r" b="b"/>
                <a:pathLst>
                  <a:path w="96" h="575" fill="norm" stroke="1" extrusionOk="0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6" name="Google Shape;36;p8"/>
              <p:cNvSpPr/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37" name="Google Shape;37;p8"/>
              <p:cNvSpPr/>
              <p:nvPr/>
            </p:nvSpPr>
            <p:spPr bwMode="auto">
              <a:xfrm>
                <a:off x="612775" y="5764212"/>
                <a:ext cx="19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38" name="Google Shape;38;p8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6" fill="norm" stroke="1" extrusionOk="0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39" name="Google Shape;39;p8"/>
              <p:cNvSpPr/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33" h="31" fill="norm" stroke="1" extrusionOk="0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2"/>
                  </a:gs>
                  <a:gs pos="100000">
                    <a:srgbClr val="6EA0C0"/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</p:grpSp>
        <p:grpSp>
          <p:nvGrpSpPr>
            <p:cNvPr id="40" name="Google Shape;40;p8"/>
            <p:cNvGrpSpPr/>
            <p:nvPr/>
          </p:nvGrpSpPr>
          <p:grpSpPr bwMode="auto">
            <a:xfrm>
              <a:off x="8352798" y="0"/>
              <a:ext cx="674688" cy="6848476"/>
              <a:chOff x="11364912" y="0"/>
              <a:chExt cx="674688" cy="6848476"/>
            </a:xfrm>
          </p:grpSpPr>
          <p:sp>
            <p:nvSpPr>
              <p:cNvPr id="41" name="Google Shape;41;p8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l" t="t" r="r" b="b"/>
                <a:pathLst>
                  <a:path w="263" h="323" fill="norm" stroke="1" extrusionOk="0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2" name="Google Shape;42;p8"/>
              <p:cNvSpPr/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l" t="t" r="r" b="b"/>
                <a:pathLst>
                  <a:path w="33" h="32" fill="norm" stroke="1" extrusionOk="0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43" name="Google Shape;43;p8"/>
              <p:cNvSpPr/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44" name="Google Shape;44;p8"/>
              <p:cNvSpPr/>
              <p:nvPr/>
            </p:nvSpPr>
            <p:spPr bwMode="auto">
              <a:xfrm>
                <a:off x="11531599" y="5694363"/>
                <a:ext cx="298450" cy="1154113"/>
              </a:xfrm>
              <a:custGeom>
                <a:avLst/>
                <a:gdLst/>
                <a:ahLst/>
                <a:cxnLst/>
                <a:rect l="l" t="t" r="r" b="b"/>
                <a:pathLst>
                  <a:path w="188" h="727" fill="norm" stroke="1" extrusionOk="0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5" name="Google Shape;45;p8"/>
              <p:cNvSpPr/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l" t="t" r="r" b="b"/>
                <a:pathLst>
                  <a:path w="33" h="33" fill="norm" stroke="1" extrusionOk="0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46" name="Google Shape;46;p8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l" t="t" r="r" b="b"/>
                <a:pathLst>
                  <a:path w="192" h="973" fill="norm" stroke="1" extrusionOk="0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7" name="Google Shape;47;p8"/>
              <p:cNvSpPr/>
              <p:nvPr/>
            </p:nvSpPr>
            <p:spPr bwMode="auto">
              <a:xfrm>
                <a:off x="11636375" y="4867274"/>
                <a:ext cx="188913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48" name="Google Shape;48;p8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135" fill="norm" stroke="1" extrusionOk="0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</p:sp>
          <p:sp>
            <p:nvSpPr>
              <p:cNvPr id="49" name="Google Shape;49;p8"/>
              <p:cNvSpPr/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l" t="t" r="r" b="b"/>
                <a:pathLst>
                  <a:path w="40" h="40" fill="norm" stroke="1" extrusionOk="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  <p:sp>
            <p:nvSpPr>
              <p:cNvPr id="50" name="Google Shape;50;p8"/>
              <p:cNvSpPr/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adFill>
                <a:gsLst>
                  <a:gs pos="0">
                    <a:srgbClr val="DFE3E5">
                      <a:alpha val="80000"/>
                    </a:srgbClr>
                  </a:gs>
                  <a:gs pos="100000">
                    <a:srgbClr val="6EA0C0">
                      <a:alpha val="6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>
                  <a:spcBef>
                    <a:spcPts val="0"/>
                  </a:spcBef>
                  <a:spcAft>
                    <a:spcPts val="0"/>
                  </a:spcAft>
                  <a:buNone/>
                  <a:defRPr/>
                </a:pPr>
                <a:endParaRPr/>
              </a:p>
            </p:txBody>
          </p:sp>
        </p:grpSp>
      </p:grpSp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 bwMode="auto">
          <a:xfrm>
            <a:off x="856060" y="618518"/>
            <a:ext cx="7429499" cy="1478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wentieth Century"/>
              <a:buNone/>
              <a:defRPr sz="3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 bwMode="auto">
          <a:xfrm>
            <a:off x="856060" y="2249487"/>
            <a:ext cx="7429499" cy="35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191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1pPr>
            <a:lvl2pPr marL="914400" marR="0" lvl="1" indent="-38735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2pPr>
            <a:lvl3pPr marL="1371600" marR="0" lvl="2" indent="-37147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5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3pPr>
            <a:lvl4pPr marL="1828800" marR="0" lvl="3" indent="-355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4pPr>
            <a:lvl5pPr marL="2286000" marR="0" lvl="4" indent="-355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5pPr>
            <a:lvl6pPr marL="2743200" marR="0" lvl="5" indent="-33972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6pPr>
            <a:lvl7pPr marL="3200400" marR="0" lvl="6" indent="-33972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7pPr>
            <a:lvl8pPr marL="3657600" marR="0" lvl="7" indent="-33972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8pPr>
            <a:lvl9pPr marL="4114800" marR="0" lvl="8" indent="-339725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 bwMode="auto">
          <a:xfrm>
            <a:off x="5592691" y="5883277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 bwMode="auto">
          <a:xfrm>
            <a:off x="856059" y="5883276"/>
            <a:ext cx="467948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 bwMode="auto">
          <a:xfrm>
            <a:off x="7707241" y="5883275"/>
            <a:ext cx="5783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1pPr>
            <a:lvl2pPr marL="0" marR="0" lvl="1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2pPr>
            <a:lvl3pPr marL="0" marR="0" lvl="2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3pPr>
            <a:lvl4pPr marL="0" marR="0" lvl="3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4pPr>
            <a:lvl5pPr marL="0" marR="0" lvl="4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5pPr>
            <a:lvl6pPr marL="0" marR="0" lvl="5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6pPr>
            <a:lvl7pPr marL="0" marR="0" lvl="6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7pPr>
            <a:lvl8pPr marL="0" marR="0" lvl="7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8pPr>
            <a:lvl9pPr marL="0" marR="0" lvl="8" indent="0" algn="r">
              <a:spcBef>
                <a:spcPts val="0"/>
              </a:spcBef>
              <a:buNone/>
              <a:defRPr sz="105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/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jpg"/><Relationship Id="rId3" Type="http://schemas.openxmlformats.org/officeDocument/2006/relationships/image" Target="../media/image9.jpg"/><Relationship Id="rId4" Type="http://schemas.openxmlformats.org/officeDocument/2006/relationships/image" Target="../media/image10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jpg"/><Relationship Id="rId6" Type="http://schemas.openxmlformats.org/officeDocument/2006/relationships/image" Target="../media/image20.jpg"/><Relationship Id="rId7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8" name="Google Shape;238;p1"/>
          <p:cNvSpPr txBox="1">
            <a:spLocks noGrp="1"/>
          </p:cNvSpPr>
          <p:nvPr>
            <p:ph type="ctrTitle"/>
          </p:nvPr>
        </p:nvSpPr>
        <p:spPr bwMode="auto">
          <a:xfrm>
            <a:off x="1428728" y="642918"/>
            <a:ext cx="7072362" cy="3351112"/>
          </a:xfrm>
          <a:prstGeom prst="rect">
            <a:avLst/>
          </a:prstGeom>
          <a:solidFill>
            <a:srgbClr val="F1F3F4"/>
          </a:solidFill>
          <a:ln w="9525" cap="flat" cmpd="sng">
            <a:solidFill>
              <a:srgbClr val="0D5672"/>
            </a:solidFill>
            <a:prstDash val="solid"/>
            <a:round/>
            <a:headEnd type="none" w="sm" len="sm"/>
            <a:tailEnd type="none" w="sm" len="sm"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300"/>
              <a:buFont typeface="Twentieth Century"/>
              <a:buNone/>
              <a:defRPr/>
            </a:pPr>
            <a:r>
              <a:rPr lang="ru-RU" sz="5300" b="1">
                <a:solidFill>
                  <a:srgbClr val="FF0000"/>
                </a:solidFill>
              </a:rPr>
              <a:t>STEM – </a:t>
            </a:r>
            <a:r>
              <a:rPr lang="ru-RU" sz="5300" b="1">
                <a:solidFill>
                  <a:srgbClr val="FF0000"/>
                </a:solidFill>
              </a:rPr>
              <a:t>ЛАБОРАТОРИЯ «САБАНТУЙ» </a:t>
            </a:r>
            <a:br>
              <a:rPr lang="ru-RU" sz="3100" b="1">
                <a:solidFill>
                  <a:srgbClr val="FF0000"/>
                </a:solidFill>
              </a:rPr>
            </a:br>
            <a:endParaRPr sz="3100" b="1">
              <a:solidFill>
                <a:srgbClr val="FF0000"/>
              </a:solidFill>
            </a:endParaRPr>
          </a:p>
        </p:txBody>
      </p:sp>
      <p:pic>
        <p:nvPicPr>
          <p:cNvPr id="239" name="Google Shape;239;p1" descr="F:\стим\steam2.png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57224" y="500042"/>
            <a:ext cx="7429499" cy="71438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b="1" cap="none">
                <a:ln w="50800"/>
                <a:solidFill>
                  <a:srgbClr val="FF0000"/>
                </a:solidFill>
              </a:rPr>
              <a:t>РЕСУРСНОЕ ОБЕСПЕЧЕНИЕ</a:t>
            </a:r>
            <a:br>
              <a:rPr lang="ru-RU" sz="4000" b="1" cap="none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 noGrp="1"/>
          </p:cNvPicPr>
          <p:nvPr>
            <p:ph sz="half" idx="1"/>
          </p:nvPr>
        </p:nvPicPr>
        <p:blipFill>
          <a:blip r:embed="rId2"/>
          <a:stretch/>
        </p:blipFill>
        <p:spPr bwMode="auto">
          <a:xfrm>
            <a:off x="6405574" y="3028943"/>
            <a:ext cx="2055215" cy="2064894"/>
          </a:xfrm>
          <a:prstGeom prst="round2DiagRect">
            <a:avLst>
              <a:gd name="adj1" fmla="val 16667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C:\Users\user\Downloads\IMG-20220530-WA0039.jpg"/>
          <p:cNvPicPr>
            <a:picLocks noChangeAspect="1" noChangeArrowheads="1" noGrp="1"/>
          </p:cNvPicPr>
          <p:nvPr>
            <p:ph sz="half" idx="2"/>
          </p:nvPr>
        </p:nvPicPr>
        <p:blipFill>
          <a:blip r:embed="rId3"/>
          <a:stretch/>
        </p:blipFill>
        <p:spPr bwMode="auto">
          <a:xfrm>
            <a:off x="3071802" y="4857760"/>
            <a:ext cx="2928958" cy="1815332"/>
          </a:xfrm>
          <a:prstGeom prst="round2DiagRect">
            <a:avLst>
              <a:gd name="adj1" fmla="val 16667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:\Users\user\Downloads\IMG-20220530-WA0040 (1)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642909" y="3186106"/>
            <a:ext cx="1961044" cy="2139929"/>
          </a:xfrm>
          <a:prstGeom prst="round2DiagRect">
            <a:avLst>
              <a:gd name="adj1" fmla="val 16667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 bwMode="auto">
          <a:xfrm>
            <a:off x="857223" y="714357"/>
            <a:ext cx="7786583" cy="2012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В детском саду оборудован кабинет, в которых функционируют центры развития.</a:t>
            </a:r>
            <a:endParaRPr/>
          </a:p>
          <a:p>
            <a:pPr>
              <a:defRPr/>
            </a:pPr>
            <a:r>
              <a:rPr lang="ru-RU" sz="1400" i="1">
                <a:solidFill>
                  <a:schemeClr val="tx1"/>
                </a:solidFill>
                <a:latin typeface="Times New Roman"/>
                <a:cs typeface="Times New Roman"/>
              </a:rPr>
              <a:t>Центр занимательной математики имеется следующее оборудование:</a:t>
            </a:r>
            <a:endParaRPr lang="ru-RU" sz="1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Палочки 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Кюизнера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, игры В.В. 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Воскобовича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, блоки 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Дьенеша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, кубики Никитина, 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Танграм,</a:t>
            </a: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базовый набор Монтессори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. Развивающий набор «Приоритет» из 7 модулей,</a:t>
            </a:r>
            <a:r>
              <a:rPr lang="ru-RU" sz="14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мини-набор «Приоритет S». </a:t>
            </a:r>
            <a:endParaRPr lang="ru-RU" sz="14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400" i="1">
                <a:solidFill>
                  <a:schemeClr val="tx1"/>
                </a:solidFill>
                <a:latin typeface="Times New Roman"/>
                <a:cs typeface="Times New Roman"/>
              </a:rPr>
              <a:t>Центр конструирования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 подобран конструктор различного вида, крупный и мелкий деревянный конструктор, центр дополнен мелкими игрушками для обыгрывания.</a:t>
            </a:r>
            <a:endParaRPr/>
          </a:p>
          <a:p>
            <a:pPr>
              <a:defRPr/>
            </a:pPr>
            <a:r>
              <a:rPr lang="ru-RU" sz="1400" i="1">
                <a:solidFill>
                  <a:schemeClr val="tx1"/>
                </a:solidFill>
                <a:latin typeface="Times New Roman"/>
                <a:cs typeface="Times New Roman"/>
              </a:rPr>
              <a:t>Центр экспериментирования</a:t>
            </a:r>
            <a:r>
              <a:rPr lang="ru-RU" sz="1400">
                <a:solidFill>
                  <a:schemeClr val="tx1"/>
                </a:solidFill>
                <a:latin typeface="Times New Roman"/>
                <a:cs typeface="Times New Roman"/>
              </a:rPr>
              <a:t> представлен многообразием коллекций (грунт, камни, минералы, семена, крупы и т. д.). В нем находится материал, для осуществления опытной деятельности: лупы, микроскопы, компас, мензурки, колбы, мерные стаканчики, лейки, различные виды часов.</a:t>
            </a:r>
            <a:endParaRPr lang="ru-RU" sz="14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 descr="E:\грант\54\ресурсы\Конструирование из игровых строительных материалов является наиболее доступным и легким видом конструирования для дошкольников.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286116" y="2867019"/>
            <a:ext cx="2466242" cy="1857388"/>
          </a:xfrm>
          <a:prstGeom prst="round2DiagRect">
            <a:avLst>
              <a:gd name="adj1" fmla="val 16667"/>
              <a:gd name="adj2" fmla="val 0"/>
            </a:avLst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CER\Desktop\5.jpe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357158" y="2571744"/>
            <a:ext cx="3048021" cy="2143140"/>
          </a:xfrm>
          <a:prstGeom prst="round2DiagRect">
            <a:avLst>
              <a:gd name="adj1" fmla="val 16667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856060" y="0"/>
            <a:ext cx="7502154" cy="928670"/>
          </a:xfrm>
        </p:spPr>
        <p:txBody>
          <a:bodyPr>
            <a:noAutofit/>
          </a:bodyPr>
          <a:lstStyle/>
          <a:p>
            <a:pPr algn="ctr">
              <a:defRPr/>
            </a:pPr>
            <a:endParaRPr lang="ru-RU" sz="3200" b="1" cap="none">
              <a:ln w="50800"/>
              <a:solidFill>
                <a:srgbClr val="FF0000"/>
              </a:solidFill>
            </a:endParaRPr>
          </a:p>
        </p:txBody>
      </p:sp>
      <p:pic>
        <p:nvPicPr>
          <p:cNvPr id="11" name="Содержимое 10" descr="1.jpg"/>
          <p:cNvPicPr>
            <a:picLocks noChangeAspect="1" noGrp="1"/>
          </p:cNvPicPr>
          <p:nvPr>
            <p:ph sz="half" idx="1"/>
          </p:nvPr>
        </p:nvPicPr>
        <p:blipFill>
          <a:blip r:embed="rId3"/>
          <a:srcRect l="5900" t="17998" r="53102" b="6414"/>
          <a:stretch/>
        </p:blipFill>
        <p:spPr bwMode="auto">
          <a:xfrm>
            <a:off x="3500430" y="3786190"/>
            <a:ext cx="2000264" cy="2762270"/>
          </a:xfrm>
          <a:prstGeom prst="round2DiagRect">
            <a:avLst>
              <a:gd name="adj1" fmla="val 16667"/>
              <a:gd name="adj2" fmla="val 0"/>
            </a:avLst>
          </a:prstGeom>
        </p:spPr>
      </p:pic>
      <p:pic>
        <p:nvPicPr>
          <p:cNvPr id="12" name="Содержимое 11" descr="2.jpg"/>
          <p:cNvPicPr>
            <a:picLocks noChangeAspect="1" noGrp="1"/>
          </p:cNvPicPr>
          <p:nvPr>
            <p:ph sz="half" idx="2"/>
          </p:nvPr>
        </p:nvPicPr>
        <p:blipFill>
          <a:blip r:embed="rId4"/>
          <a:stretch/>
        </p:blipFill>
        <p:spPr bwMode="auto">
          <a:xfrm>
            <a:off x="5643570" y="2571745"/>
            <a:ext cx="3013071" cy="2214578"/>
          </a:xfrm>
          <a:prstGeom prst="round2DiagRect">
            <a:avLst>
              <a:gd name="adj1" fmla="val 16667"/>
              <a:gd name="adj2" fmla="val 0"/>
            </a:avLst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57224" y="723603"/>
            <a:ext cx="778671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lvl="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В каждой группе старшего дошкольного возраста имеются небольшие STEM-лаборатории</a:t>
            </a:r>
            <a:r>
              <a:rPr lang="ru-RU" sz="160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которые укомплектованы следующим оборудованием:</a:t>
            </a:r>
            <a:endParaRPr/>
          </a:p>
          <a:p>
            <a:pPr lvl="0" algn="just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Логические блоки 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Дьенеша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 палочки 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Кьюзинера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, кубики 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Никитина</a:t>
            </a:r>
            <a:r>
              <a:rPr lang="ru-RU" sz="160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; </a:t>
            </a:r>
            <a:endParaRPr lang="ru-RU" sz="160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Мини-лаборатория «Познай-ка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», микроскоп</a:t>
            </a:r>
            <a:endParaRPr lang="ru-RU" sz="160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lvl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defRPr/>
            </a:pPr>
            <a:r>
              <a:rPr lang="en-US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LEGO </a:t>
            </a:r>
            <a:r>
              <a:rPr lang="ru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– конструкторы </a:t>
            </a:r>
            <a:r>
              <a:rPr lang="tt-RU" sz="1600" i="0" u="none" strike="noStrike" cap="none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разных размеров </a:t>
            </a:r>
            <a:endParaRPr lang="ru-RU" sz="1600" i="0" u="none" strike="noStrike" cap="none">
              <a:ln>
                <a:noFill/>
              </a:ln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57224" y="500042"/>
            <a:ext cx="7858180" cy="42862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pPr algn="ctr">
              <a:defRPr/>
            </a:pPr>
            <a:br>
              <a:rPr lang="ru-RU" sz="4000" b="1" cap="none">
                <a:ln w="50800"/>
                <a:solidFill>
                  <a:schemeClr val="bg1">
                    <a:shade val="50000"/>
                  </a:schemeClr>
                </a:solidFill>
              </a:rPr>
            </a:br>
            <a:endParaRPr lang="ru-RU" sz="4000" b="1" cap="none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2518" y="2857496"/>
            <a:ext cx="3588514" cy="2857520"/>
          </a:xfrm>
          <a:prstGeom prst="round2DiagRect">
            <a:avLst>
              <a:gd name="adj1" fmla="val 16667"/>
              <a:gd name="adj2" fmla="val 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 bwMode="auto">
          <a:xfrm flipH="0" flipV="0">
            <a:off x="857223" y="228600"/>
            <a:ext cx="7800061" cy="2530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Создан кабинет </a:t>
            </a:r>
            <a:r>
              <a:rPr lang="ru-RU" sz="1600" b="0" i="0" u="none" strike="noStrike" cap="none" spc="0">
                <a:ln>
                  <a:noFill/>
                </a:ln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STEM-лаборатория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 для воспитанников на базе ДОУ (изучено и определено место и роль кабинета робототехники в условиях детского сада). </a:t>
            </a:r>
            <a:endParaRPr/>
          </a:p>
          <a:p>
            <a:pPr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- Площадь кабинета 62,2 кв.м. </a:t>
            </a:r>
            <a:endParaRPr/>
          </a:p>
          <a:p>
            <a:pPr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- столы детские-6 штук, стулья детские -12 штук,</a:t>
            </a:r>
            <a:endParaRPr/>
          </a:p>
          <a:p>
            <a:pPr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-шкафы и контейнеры  для конструктора и раздаточного материала,</a:t>
            </a:r>
            <a:endParaRPr/>
          </a:p>
          <a:p>
            <a:pPr>
              <a:buFontTx/>
              <a:buChar char="-"/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интерактивная, магнитная 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и передвижная доска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, ноутбук.</a:t>
            </a:r>
            <a:endParaRPr/>
          </a:p>
          <a:p>
            <a:pPr>
              <a:buFontTx/>
              <a:buChar char="-"/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«Юные учёные» набор пробирок, колбочек для познавательно-исследовательской деятельности</a:t>
            </a: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- обучающие наборы ЛЕГО для подгруппы из 6 детей : Планета </a:t>
            </a:r>
            <a:r>
              <a:rPr lang="en-US" sz="1600">
                <a:solidFill>
                  <a:schemeClr val="tx1"/>
                </a:solidFill>
                <a:latin typeface="Times New Roman"/>
                <a:cs typeface="Times New Roman"/>
              </a:rPr>
              <a:t>STEAM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 и </a:t>
            </a:r>
            <a:r>
              <a:rPr lang="en-US" sz="1600">
                <a:solidFill>
                  <a:schemeClr val="tx1"/>
                </a:solidFill>
                <a:latin typeface="Times New Roman"/>
                <a:cs typeface="Times New Roman"/>
              </a:rPr>
              <a:t>TEAM PARK</a:t>
            </a:r>
            <a:r>
              <a:rPr lang="ru-RU" sz="160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lang="ru-RU" sz="160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1027" name="Picture 3" descr="F:\грант\121\121 фото3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4913190" y="2857496"/>
            <a:ext cx="3496295" cy="2857520"/>
          </a:xfrm>
          <a:prstGeom prst="round2DiagRect">
            <a:avLst>
              <a:gd name="adj1" fmla="val 16667"/>
              <a:gd name="adj2" fmla="val 0"/>
            </a:avLst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3" name="Google Shape;283;p6"/>
          <p:cNvSpPr txBox="1">
            <a:spLocks noGrp="1"/>
          </p:cNvSpPr>
          <p:nvPr>
            <p:ph type="title"/>
          </p:nvPr>
        </p:nvSpPr>
        <p:spPr bwMode="auto">
          <a:xfrm>
            <a:off x="856059" y="214290"/>
            <a:ext cx="7429499" cy="1000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Twentieth Century"/>
              <a:buNone/>
              <a:defRPr/>
            </a:pPr>
            <a:r>
              <a:rPr lang="ru-RU" b="1">
                <a:solidFill>
                  <a:srgbClr val="FF0000"/>
                </a:solidFill>
              </a:rPr>
              <a:t>ТЕХНОЛОГИИ</a:t>
            </a:r>
            <a:br>
              <a:rPr lang="ru-RU" sz="4000" b="1" cap="none">
                <a:solidFill>
                  <a:schemeClr val="dk1"/>
                </a:solidFill>
              </a:rPr>
            </a:br>
            <a:endParaRPr sz="4000" b="1" cap="none">
              <a:solidFill>
                <a:schemeClr val="dk1"/>
              </a:solidFill>
            </a:endParaRPr>
          </a:p>
        </p:txBody>
      </p:sp>
      <p:pic>
        <p:nvPicPr>
          <p:cNvPr id="284" name="Google Shape;284;p6" descr="121 фото1.jpg"/>
          <p:cNvPicPr>
            <a:picLocks noGrp="1"/>
          </p:cNvPicPr>
          <p:nvPr>
            <p:ph type="pic" idx="2"/>
          </p:nvPr>
        </p:nvPicPr>
        <p:blipFill>
          <a:blip r:embed="rId2">
            <a:alphaModFix/>
          </a:blip>
          <a:srcRect l="0" t="2298" r="0" b="2299"/>
          <a:stretch/>
        </p:blipFill>
        <p:spPr bwMode="auto">
          <a:xfrm>
            <a:off x="1076100" y="1868400"/>
            <a:ext cx="3245700" cy="23424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85" name="Google Shape;285;p6" descr="121 фото2.jpg"/>
          <p:cNvPicPr>
            <a:picLocks noGrp="1"/>
          </p:cNvPicPr>
          <p:nvPr>
            <p:ph type="pic" idx="5"/>
          </p:nvPr>
        </p:nvPicPr>
        <p:blipFill>
          <a:blip r:embed="rId3">
            <a:alphaModFix/>
          </a:blip>
          <a:srcRect l="0" t="7644" r="0" b="7643"/>
          <a:stretch/>
        </p:blipFill>
        <p:spPr bwMode="auto">
          <a:xfrm>
            <a:off x="2827640" y="4370954"/>
            <a:ext cx="3486300" cy="2214600"/>
          </a:xfrm>
          <a:prstGeom prst="round2DiagRect">
            <a:avLst>
              <a:gd name="adj1" fmla="val 16667"/>
              <a:gd name="adj2" fmla="val 0"/>
            </a:avLst>
          </a:prstGeom>
          <a:noFill/>
          <a:ln>
            <a:noFill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pic>
      <p:sp>
        <p:nvSpPr>
          <p:cNvPr id="286" name="Google Shape;286;p6"/>
          <p:cNvSpPr/>
          <p:nvPr/>
        </p:nvSpPr>
        <p:spPr bwMode="auto">
          <a:xfrm>
            <a:off x="785786" y="857232"/>
            <a:ext cx="778674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Выявлены интересы по направлениям воспитанников, исходя из которых, разработана и реализуется программа дополнительного образования  по робототехнике и  легоконструированию «LEGOЛЕНД»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287" name="Google Shape;287;p6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4910799" y="1868400"/>
            <a:ext cx="3245701" cy="2342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 bwMode="auto">
          <a:xfrm>
            <a:off x="4454820" y="32751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 </a:t>
            </a:r>
            <a:endParaRPr lang="ru-RU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4454820" y="32751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 </a:t>
            </a: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4454820" y="32751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 </a:t>
            </a: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454820" y="3275112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/>
              <a:t> 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4" name="Google Shape;284;p6"/>
          <p:cNvSpPr txBox="1">
            <a:spLocks noGrp="1"/>
          </p:cNvSpPr>
          <p:nvPr>
            <p:ph type="title"/>
          </p:nvPr>
        </p:nvSpPr>
        <p:spPr bwMode="auto">
          <a:xfrm>
            <a:off x="857224" y="155276"/>
            <a:ext cx="7429499" cy="698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Twentieth Century"/>
              <a:buNone/>
              <a:defRPr/>
            </a:pPr>
            <a:r>
              <a:rPr lang="ru-RU" sz="3200" b="1" cap="none">
                <a:solidFill>
                  <a:srgbClr val="C00000"/>
                </a:solidFill>
              </a:rPr>
              <a:t>НАШИ ДОСТИЖЕНИЯ</a:t>
            </a:r>
            <a:endParaRPr sz="3200"/>
          </a:p>
        </p:txBody>
      </p:sp>
      <p:pic>
        <p:nvPicPr>
          <p:cNvPr id="285" name="Google Shape;285;p6" descr="IMG_8581.jpg"/>
          <p:cNvPicPr>
            <a:picLocks noGrp="1"/>
          </p:cNvPicPr>
          <p:nvPr>
            <p:ph type="pic" idx="2"/>
          </p:nvPr>
        </p:nvPicPr>
        <p:blipFill>
          <a:blip r:embed="rId2">
            <a:alphaModFix/>
          </a:blip>
          <a:stretch/>
        </p:blipFill>
        <p:spPr bwMode="auto">
          <a:xfrm>
            <a:off x="3079702" y="4685628"/>
            <a:ext cx="2941800" cy="2009700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86" name="Google Shape;286;p6" descr="IMG_8728.jpg"/>
          <p:cNvPicPr>
            <a:picLocks noGrp="1"/>
          </p:cNvPicPr>
          <p:nvPr>
            <p:ph type="pic" idx="8"/>
          </p:nvPr>
        </p:nvPicPr>
        <p:blipFill>
          <a:blip r:embed="rId3">
            <a:alphaModFix/>
          </a:blip>
          <a:stretch/>
        </p:blipFill>
        <p:spPr bwMode="auto">
          <a:xfrm>
            <a:off x="198407" y="776377"/>
            <a:ext cx="3684477" cy="2869835"/>
          </a:xfrm>
          <a:prstGeom prst="round2DiagRect">
            <a:avLst>
              <a:gd name="adj1" fmla="val 16667"/>
              <a:gd name="adj2" fmla="val 0"/>
            </a:avLst>
          </a:prstGeom>
          <a:noFill/>
          <a:ln w="19050" cap="sq" cmpd="sng">
            <a:solidFill>
              <a:srgbClr val="EBEDEE">
                <a:alpha val="60000"/>
              </a:srgbClr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889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287" name="Google Shape;287;p6" descr="E:\грант\121\PHOTO-2022-06-07-09-31-55.jpg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6270628" y="3883178"/>
            <a:ext cx="2131500" cy="2844300"/>
          </a:xfrm>
          <a:prstGeom prst="round2Diag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88" name="Google Shape;288;p6" descr="E:\грант\121\PHOTO-2022-06-07-09-31-56.jpg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5696550" y="879299"/>
            <a:ext cx="3231000" cy="2709000"/>
          </a:xfrm>
          <a:prstGeom prst="round2DiagRect">
            <a:avLst>
              <a:gd name="adj1" fmla="val 16667"/>
              <a:gd name="adj2" fmla="val 0"/>
            </a:avLst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289" name="Google Shape;289;p6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664234" y="3865925"/>
            <a:ext cx="2166341" cy="282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tretch/>
        </p:blipFill>
        <p:spPr bwMode="auto">
          <a:xfrm>
            <a:off x="3907766" y="2018581"/>
            <a:ext cx="1759788" cy="251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Контур">
  <a:themeElements>
    <a:clrScheme name="Синий II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Экран (4:3)</PresentationFormat>
  <Paragraphs>0</Paragraphs>
  <Slides>6</Slides>
  <Notes>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1</vt:lpstr>
      <vt:lpstr>Slide 1</vt:lpstr>
      <vt:lpstr>Slide 2</vt:lpstr>
      <vt:lpstr>Slide 3</vt:lpstr>
      <vt:lpstr>Slide 4</vt:lpstr>
      <vt:lpstr>Slide 5</vt:lpstr>
      <vt:lpstr>Slide 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– ЛАБОРАТОРИИ «САБАНТУЙ»  ТЕХНОЛОГИИ</dc:title>
  <dc:subject/>
  <dc:creator>Екатерина</dc:creator>
  <cp:keywords/>
  <dc:description/>
  <dc:identifier/>
  <dc:language/>
  <cp:lastModifiedBy>Гульназ Ахметзянова</cp:lastModifiedBy>
  <cp:revision>8</cp:revision>
  <dcterms:created xsi:type="dcterms:W3CDTF">2018-05-19T12:19:45Z</dcterms:created>
  <dcterms:modified xsi:type="dcterms:W3CDTF">2024-03-28T09:14:19Z</dcterms:modified>
  <cp:category/>
  <cp:contentStatus/>
  <cp:version/>
</cp:coreProperties>
</file>